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0836275" cy="613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4535" y="1004411"/>
            <a:ext cx="8127206" cy="2136681"/>
          </a:xfrm>
        </p:spPr>
        <p:txBody>
          <a:bodyPr anchor="b"/>
          <a:lstStyle>
            <a:lvl1pPr algn="ctr">
              <a:defRPr sz="533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535" y="3223490"/>
            <a:ext cx="8127206" cy="1481754"/>
          </a:xfrm>
        </p:spPr>
        <p:txBody>
          <a:bodyPr/>
          <a:lstStyle>
            <a:lvl1pPr marL="0" indent="0" algn="ctr">
              <a:buNone/>
              <a:defRPr sz="2133"/>
            </a:lvl1pPr>
            <a:lvl2pPr marL="406359" indent="0" algn="ctr">
              <a:buNone/>
              <a:defRPr sz="1778"/>
            </a:lvl2pPr>
            <a:lvl3pPr marL="812719" indent="0" algn="ctr">
              <a:buNone/>
              <a:defRPr sz="1600"/>
            </a:lvl3pPr>
            <a:lvl4pPr marL="1219078" indent="0" algn="ctr">
              <a:buNone/>
              <a:defRPr sz="1422"/>
            </a:lvl4pPr>
            <a:lvl5pPr marL="1625437" indent="0" algn="ctr">
              <a:buNone/>
              <a:defRPr sz="1422"/>
            </a:lvl5pPr>
            <a:lvl6pPr marL="2031797" indent="0" algn="ctr">
              <a:buNone/>
              <a:defRPr sz="1422"/>
            </a:lvl6pPr>
            <a:lvl7pPr marL="2438156" indent="0" algn="ctr">
              <a:buNone/>
              <a:defRPr sz="1422"/>
            </a:lvl7pPr>
            <a:lvl8pPr marL="2844516" indent="0" algn="ctr">
              <a:buNone/>
              <a:defRPr sz="1422"/>
            </a:lvl8pPr>
            <a:lvl9pPr marL="3250875" indent="0" algn="ctr">
              <a:buNone/>
              <a:defRPr sz="142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76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41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4709" y="326753"/>
            <a:ext cx="2336572" cy="52010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4994" y="326753"/>
            <a:ext cx="6874262" cy="52010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57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50" y="1530058"/>
            <a:ext cx="9346287" cy="2552935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350" y="4107145"/>
            <a:ext cx="9346287" cy="1342528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1pPr>
            <a:lvl2pPr marL="406359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71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078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437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1797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156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4516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087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0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4994" y="1633765"/>
            <a:ext cx="4605417" cy="38940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5864" y="1633765"/>
            <a:ext cx="4605417" cy="38940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6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326754"/>
            <a:ext cx="9346287" cy="11862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406" y="1504485"/>
            <a:ext cx="4584252" cy="737325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359" indent="0">
              <a:buNone/>
              <a:defRPr sz="1778" b="1"/>
            </a:lvl2pPr>
            <a:lvl3pPr marL="812719" indent="0">
              <a:buNone/>
              <a:defRPr sz="1600" b="1"/>
            </a:lvl3pPr>
            <a:lvl4pPr marL="1219078" indent="0">
              <a:buNone/>
              <a:defRPr sz="1422" b="1"/>
            </a:lvl4pPr>
            <a:lvl5pPr marL="1625437" indent="0">
              <a:buNone/>
              <a:defRPr sz="1422" b="1"/>
            </a:lvl5pPr>
            <a:lvl6pPr marL="2031797" indent="0">
              <a:buNone/>
              <a:defRPr sz="1422" b="1"/>
            </a:lvl6pPr>
            <a:lvl7pPr marL="2438156" indent="0">
              <a:buNone/>
              <a:defRPr sz="1422" b="1"/>
            </a:lvl7pPr>
            <a:lvl8pPr marL="2844516" indent="0">
              <a:buNone/>
              <a:defRPr sz="1422" b="1"/>
            </a:lvl8pPr>
            <a:lvl9pPr marL="3250875" indent="0">
              <a:buNone/>
              <a:defRPr sz="142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406" y="2241810"/>
            <a:ext cx="4584252" cy="32973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5864" y="1504485"/>
            <a:ext cx="4606828" cy="737325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359" indent="0">
              <a:buNone/>
              <a:defRPr sz="1778" b="1"/>
            </a:lvl2pPr>
            <a:lvl3pPr marL="812719" indent="0">
              <a:buNone/>
              <a:defRPr sz="1600" b="1"/>
            </a:lvl3pPr>
            <a:lvl4pPr marL="1219078" indent="0">
              <a:buNone/>
              <a:defRPr sz="1422" b="1"/>
            </a:lvl4pPr>
            <a:lvl5pPr marL="1625437" indent="0">
              <a:buNone/>
              <a:defRPr sz="1422" b="1"/>
            </a:lvl5pPr>
            <a:lvl6pPr marL="2031797" indent="0">
              <a:buNone/>
              <a:defRPr sz="1422" b="1"/>
            </a:lvl6pPr>
            <a:lvl7pPr marL="2438156" indent="0">
              <a:buNone/>
              <a:defRPr sz="1422" b="1"/>
            </a:lvl7pPr>
            <a:lvl8pPr marL="2844516" indent="0">
              <a:buNone/>
              <a:defRPr sz="1422" b="1"/>
            </a:lvl8pPr>
            <a:lvl9pPr marL="3250875" indent="0">
              <a:buNone/>
              <a:defRPr sz="142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5864" y="2241810"/>
            <a:ext cx="4606828" cy="32973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3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7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6" y="409152"/>
            <a:ext cx="3494980" cy="1432031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828" y="883654"/>
            <a:ext cx="5485864" cy="4361443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6" y="1841183"/>
            <a:ext cx="3494980" cy="3411018"/>
          </a:xfrm>
        </p:spPr>
        <p:txBody>
          <a:bodyPr/>
          <a:lstStyle>
            <a:lvl1pPr marL="0" indent="0">
              <a:buNone/>
              <a:defRPr sz="1422"/>
            </a:lvl1pPr>
            <a:lvl2pPr marL="406359" indent="0">
              <a:buNone/>
              <a:defRPr sz="1244"/>
            </a:lvl2pPr>
            <a:lvl3pPr marL="812719" indent="0">
              <a:buNone/>
              <a:defRPr sz="1067"/>
            </a:lvl3pPr>
            <a:lvl4pPr marL="1219078" indent="0">
              <a:buNone/>
              <a:defRPr sz="889"/>
            </a:lvl4pPr>
            <a:lvl5pPr marL="1625437" indent="0">
              <a:buNone/>
              <a:defRPr sz="889"/>
            </a:lvl5pPr>
            <a:lvl6pPr marL="2031797" indent="0">
              <a:buNone/>
              <a:defRPr sz="889"/>
            </a:lvl6pPr>
            <a:lvl7pPr marL="2438156" indent="0">
              <a:buNone/>
              <a:defRPr sz="889"/>
            </a:lvl7pPr>
            <a:lvl8pPr marL="2844516" indent="0">
              <a:buNone/>
              <a:defRPr sz="889"/>
            </a:lvl8pPr>
            <a:lvl9pPr marL="3250875" indent="0">
              <a:buNone/>
              <a:defRPr sz="88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1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6" y="409152"/>
            <a:ext cx="3494980" cy="1432031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06828" y="883654"/>
            <a:ext cx="5485864" cy="4361443"/>
          </a:xfrm>
        </p:spPr>
        <p:txBody>
          <a:bodyPr anchor="t"/>
          <a:lstStyle>
            <a:lvl1pPr marL="0" indent="0">
              <a:buNone/>
              <a:defRPr sz="2844"/>
            </a:lvl1pPr>
            <a:lvl2pPr marL="406359" indent="0">
              <a:buNone/>
              <a:defRPr sz="2489"/>
            </a:lvl2pPr>
            <a:lvl3pPr marL="812719" indent="0">
              <a:buNone/>
              <a:defRPr sz="2133"/>
            </a:lvl3pPr>
            <a:lvl4pPr marL="1219078" indent="0">
              <a:buNone/>
              <a:defRPr sz="1778"/>
            </a:lvl4pPr>
            <a:lvl5pPr marL="1625437" indent="0">
              <a:buNone/>
              <a:defRPr sz="1778"/>
            </a:lvl5pPr>
            <a:lvl6pPr marL="2031797" indent="0">
              <a:buNone/>
              <a:defRPr sz="1778"/>
            </a:lvl6pPr>
            <a:lvl7pPr marL="2438156" indent="0">
              <a:buNone/>
              <a:defRPr sz="1778"/>
            </a:lvl7pPr>
            <a:lvl8pPr marL="2844516" indent="0">
              <a:buNone/>
              <a:defRPr sz="1778"/>
            </a:lvl8pPr>
            <a:lvl9pPr marL="3250875" indent="0">
              <a:buNone/>
              <a:defRPr sz="177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6" y="1841183"/>
            <a:ext cx="3494980" cy="3411018"/>
          </a:xfrm>
        </p:spPr>
        <p:txBody>
          <a:bodyPr/>
          <a:lstStyle>
            <a:lvl1pPr marL="0" indent="0">
              <a:buNone/>
              <a:defRPr sz="1422"/>
            </a:lvl1pPr>
            <a:lvl2pPr marL="406359" indent="0">
              <a:buNone/>
              <a:defRPr sz="1244"/>
            </a:lvl2pPr>
            <a:lvl3pPr marL="812719" indent="0">
              <a:buNone/>
              <a:defRPr sz="1067"/>
            </a:lvl3pPr>
            <a:lvl4pPr marL="1219078" indent="0">
              <a:buNone/>
              <a:defRPr sz="889"/>
            </a:lvl4pPr>
            <a:lvl5pPr marL="1625437" indent="0">
              <a:buNone/>
              <a:defRPr sz="889"/>
            </a:lvl5pPr>
            <a:lvl6pPr marL="2031797" indent="0">
              <a:buNone/>
              <a:defRPr sz="889"/>
            </a:lvl6pPr>
            <a:lvl7pPr marL="2438156" indent="0">
              <a:buNone/>
              <a:defRPr sz="889"/>
            </a:lvl7pPr>
            <a:lvl8pPr marL="2844516" indent="0">
              <a:buNone/>
              <a:defRPr sz="889"/>
            </a:lvl8pPr>
            <a:lvl9pPr marL="3250875" indent="0">
              <a:buNone/>
              <a:defRPr sz="88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3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994" y="326754"/>
            <a:ext cx="9346287" cy="1186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994" y="1633765"/>
            <a:ext cx="9346287" cy="3894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994" y="5688345"/>
            <a:ext cx="2438162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DA4FE-DF77-40EB-AE59-F63D5598D546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9516" y="5688345"/>
            <a:ext cx="3657243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3119" y="5688345"/>
            <a:ext cx="2438162" cy="326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12719" rtl="0" eaLnBrk="1" latinLnBrk="0" hangingPunct="1">
        <a:lnSpc>
          <a:spcPct val="90000"/>
        </a:lnSpc>
        <a:spcBef>
          <a:spcPct val="0"/>
        </a:spcBef>
        <a:buNone/>
        <a:defRPr sz="3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180" indent="-203180" algn="l" defTabSz="81271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15898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258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4976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336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695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055" indent="-203180" algn="l" defTabSz="81271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359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719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78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437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1797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156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516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875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17B546-886F-D9F4-5DAC-1AD9A6FE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" y="162047"/>
            <a:ext cx="3490685" cy="236584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13C9AD-26C1-1E83-6BB6-B1BD01F8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16" y="338982"/>
            <a:ext cx="3579969" cy="20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E0258B4-97DC-BF5D-F007-A5F55FC6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4" y="2639227"/>
            <a:ext cx="10211268" cy="27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8CA555B-C650-213C-0862-92BDF3CC8CF1}"/>
              </a:ext>
            </a:extLst>
          </p:cNvPr>
          <p:cNvSpPr/>
          <p:nvPr/>
        </p:nvSpPr>
        <p:spPr>
          <a:xfrm>
            <a:off x="77650" y="156383"/>
            <a:ext cx="10680974" cy="525353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11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4D78617-B081-E325-27AA-0CDDDFC9EF1B}"/>
              </a:ext>
            </a:extLst>
          </p:cNvPr>
          <p:cNvCxnSpPr>
            <a:cxnSpLocks/>
          </p:cNvCxnSpPr>
          <p:nvPr/>
        </p:nvCxnSpPr>
        <p:spPr>
          <a:xfrm>
            <a:off x="77651" y="2605862"/>
            <a:ext cx="106561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CE19099-7F20-7156-3300-9DEC41B29B9B}"/>
              </a:ext>
            </a:extLst>
          </p:cNvPr>
          <p:cNvCxnSpPr>
            <a:cxnSpLocks/>
          </p:cNvCxnSpPr>
          <p:nvPr/>
        </p:nvCxnSpPr>
        <p:spPr>
          <a:xfrm>
            <a:off x="3623505" y="156383"/>
            <a:ext cx="0" cy="24494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E9BAE77-4252-A37A-1296-D7FDD015B62D}"/>
              </a:ext>
            </a:extLst>
          </p:cNvPr>
          <p:cNvSpPr/>
          <p:nvPr/>
        </p:nvSpPr>
        <p:spPr>
          <a:xfrm>
            <a:off x="145877" y="2110485"/>
            <a:ext cx="423068" cy="42306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22" dirty="0">
                <a:solidFill>
                  <a:schemeClr val="tx1"/>
                </a:solidFill>
              </a:rPr>
              <a:t>1</a:t>
            </a:r>
            <a:endParaRPr lang="zh-CN" altLang="en-US" sz="3222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884E242-22D8-E42E-3321-FF9C33DBC653}"/>
              </a:ext>
            </a:extLst>
          </p:cNvPr>
          <p:cNvSpPr/>
          <p:nvPr/>
        </p:nvSpPr>
        <p:spPr>
          <a:xfrm>
            <a:off x="3703377" y="2110485"/>
            <a:ext cx="423068" cy="42306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22" dirty="0">
                <a:solidFill>
                  <a:schemeClr val="tx1"/>
                </a:solidFill>
              </a:rPr>
              <a:t>2</a:t>
            </a:r>
            <a:endParaRPr lang="zh-CN" altLang="en-US" sz="3222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714ED8-3597-CD9B-78DA-D7AE94976CA6}"/>
              </a:ext>
            </a:extLst>
          </p:cNvPr>
          <p:cNvSpPr/>
          <p:nvPr/>
        </p:nvSpPr>
        <p:spPr>
          <a:xfrm>
            <a:off x="255532" y="4838069"/>
            <a:ext cx="423068" cy="42306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22" dirty="0">
                <a:solidFill>
                  <a:schemeClr val="tx1"/>
                </a:solidFill>
              </a:rPr>
              <a:t>4</a:t>
            </a:r>
            <a:endParaRPr lang="zh-CN" altLang="en-US" sz="3222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A20C4-15CD-84E7-0AB8-575340C5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77" y="366862"/>
            <a:ext cx="3390682" cy="2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0AFD4674-F466-156B-83C0-59A638B3480E}"/>
              </a:ext>
            </a:extLst>
          </p:cNvPr>
          <p:cNvSpPr/>
          <p:nvPr/>
        </p:nvSpPr>
        <p:spPr>
          <a:xfrm>
            <a:off x="7399746" y="2104822"/>
            <a:ext cx="423068" cy="42306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22" dirty="0">
                <a:solidFill>
                  <a:schemeClr val="tx1"/>
                </a:solidFill>
              </a:rPr>
              <a:t>3</a:t>
            </a:r>
            <a:endParaRPr lang="zh-CN" altLang="en-US" sz="3222" dirty="0">
              <a:solidFill>
                <a:schemeClr val="tx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461C9A6-6B55-CE96-29D6-0289A93DC1B0}"/>
              </a:ext>
            </a:extLst>
          </p:cNvPr>
          <p:cNvCxnSpPr>
            <a:cxnSpLocks/>
          </p:cNvCxnSpPr>
          <p:nvPr/>
        </p:nvCxnSpPr>
        <p:spPr>
          <a:xfrm>
            <a:off x="7292893" y="156383"/>
            <a:ext cx="0" cy="24439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15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4</Words>
  <Application>Microsoft Office PowerPoint</Application>
  <PresentationFormat>自定义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yunchao</dc:creator>
  <cp:lastModifiedBy>yunchao</cp:lastModifiedBy>
  <cp:revision>3</cp:revision>
  <dcterms:created xsi:type="dcterms:W3CDTF">2022-05-07T06:56:50Z</dcterms:created>
  <dcterms:modified xsi:type="dcterms:W3CDTF">2022-05-07T07:21:40Z</dcterms:modified>
</cp:coreProperties>
</file>